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5"/>
  </p:notesMasterIdLst>
  <p:sldIdLst>
    <p:sldId id="256" r:id="rId2"/>
    <p:sldId id="269" r:id="rId3"/>
    <p:sldId id="270" r:id="rId4"/>
    <p:sldId id="257" r:id="rId5"/>
    <p:sldId id="258" r:id="rId6"/>
    <p:sldId id="264" r:id="rId7"/>
    <p:sldId id="259" r:id="rId8"/>
    <p:sldId id="262" r:id="rId9"/>
    <p:sldId id="260" r:id="rId10"/>
    <p:sldId id="261" r:id="rId11"/>
    <p:sldId id="268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CDE1"/>
    <a:srgbClr val="1E96E1"/>
    <a:srgbClr val="28B6E1"/>
    <a:srgbClr val="3EC7E1"/>
    <a:srgbClr val="64C9E1"/>
    <a:srgbClr val="61BAE1"/>
    <a:srgbClr val="43A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2381"/>
  </p:normalViewPr>
  <p:slideViewPr>
    <p:cSldViewPr snapToGrid="0" snapToObjects="1">
      <p:cViewPr varScale="1">
        <p:scale>
          <a:sx n="91" d="100"/>
          <a:sy n="91" d="100"/>
        </p:scale>
        <p:origin x="1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78E6DD-867F-3D49-8BD4-BFC7473920A8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607972-8ABD-A446-8806-D179A824F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47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to the Coding Connection!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Michelle </a:t>
            </a:r>
            <a:r>
              <a:rPr lang="en-US" dirty="0" err="1"/>
              <a:t>Jennae</a:t>
            </a:r>
            <a:r>
              <a:rPr lang="en-US" dirty="0"/>
              <a:t> once stated </a:t>
            </a:r>
            <a:r>
              <a:rPr lang="en-US" sz="1200" dirty="0">
                <a:solidFill>
                  <a:schemeClr val="bg1"/>
                </a:solidFill>
              </a:rPr>
              <a:t>”Networking is not about just connecting people. It’s about connecting people with people, people with ideas, and people with opportunities!”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107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illustrate the use of Get and Post we’ve included a screenshot of our code related to signup and logout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275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Future features include: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ability for students and recruiters to update their profile.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Conversion to Express Handlebars ( </a:t>
            </a:r>
            <a:r>
              <a:rPr lang="en-US" dirty="0">
                <a:solidFill>
                  <a:srgbClr val="FF0000"/>
                </a:solidFill>
              </a:rPr>
              <a:t>{{ }}</a:t>
            </a:r>
            <a:r>
              <a:rPr lang="en-US" dirty="0"/>
              <a:t> 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 call button to initiate a call to a student/recent graduate.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ability for student to upload their most up-to-date resume.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90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purpose and motivation comes from our desire to connect current students and recent graduates with a corporate recruiters currently hiring for positions that require the coding skills recently acquired from the bootcamp.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089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team consist of Shawanda Ford, Allison Haver, and Fabian Byrd.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50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you see our landing page where students and recruiter are allowed to login-in.</a:t>
            </a:r>
          </a:p>
          <a:p>
            <a:endParaRPr lang="en-US" dirty="0"/>
          </a:p>
          <a:p>
            <a:r>
              <a:rPr lang="en-US" dirty="0"/>
              <a:t>You will be also able to sign up for an account if you are not already a member.</a:t>
            </a:r>
          </a:p>
          <a:p>
            <a:endParaRPr lang="en-US" dirty="0"/>
          </a:p>
          <a:p>
            <a:r>
              <a:rPr lang="en-US" dirty="0"/>
              <a:t>Note: Please notice are banner where we brings attention to need to adhere to COVID-19 guidelines.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000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provide you with a snapshot of our polished front end user interface.</a:t>
            </a:r>
          </a:p>
          <a:p>
            <a:endParaRPr lang="en-US" dirty="0"/>
          </a:p>
          <a:p>
            <a:r>
              <a:rPr lang="en-US" dirty="0"/>
              <a:t>From left to right, you are able to see:</a:t>
            </a:r>
          </a:p>
          <a:p>
            <a:endParaRPr lang="en-US" dirty="0"/>
          </a:p>
          <a:p>
            <a:r>
              <a:rPr lang="en-US" dirty="0"/>
              <a:t>Landing Page</a:t>
            </a:r>
          </a:p>
          <a:p>
            <a:r>
              <a:rPr lang="en-US" dirty="0"/>
              <a:t>Recruiter View</a:t>
            </a:r>
          </a:p>
          <a:p>
            <a:r>
              <a:rPr lang="en-US" dirty="0"/>
              <a:t>Student View</a:t>
            </a:r>
          </a:p>
          <a:p>
            <a:r>
              <a:rPr lang="en-US" dirty="0"/>
              <a:t>Sign up View</a:t>
            </a:r>
          </a:p>
          <a:p>
            <a:r>
              <a:rPr lang="en-US" dirty="0"/>
              <a:t>Recruiter Gig Initialization View </a:t>
            </a:r>
          </a:p>
          <a:p>
            <a:r>
              <a:rPr lang="en-US" dirty="0"/>
              <a:t>Gig View</a:t>
            </a:r>
          </a:p>
          <a:p>
            <a:endParaRPr lang="en-US" dirty="0"/>
          </a:p>
          <a:p>
            <a:r>
              <a:rPr lang="en-US" dirty="0"/>
              <a:t>All of which will be demonstrated during our live demonstration.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459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you will see our MVC Folder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953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you will see the requirement to incorporate Node and Express Web Servers in our code.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975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addition of new technology that we incorporated came with the use of CSS animation, where you will observe the added animation.  </a:t>
            </a:r>
          </a:p>
          <a:p>
            <a:endParaRPr lang="en-US" dirty="0"/>
          </a:p>
          <a:p>
            <a:r>
              <a:rPr lang="en-US" dirty="0"/>
              <a:t>You will see this in action during our live Demonstration.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06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you will see our connections between the user and the gigs.  This is only one of multiple connections related to our project.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607972-8ABD-A446-8806-D179A824FE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49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553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222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340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675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91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187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752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437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082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0128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966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10/30/20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823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5000">
              <a:schemeClr val="accent6">
                <a:lumMod val="60000"/>
                <a:lumOff val="40000"/>
              </a:schemeClr>
            </a:gs>
            <a:gs pos="20000">
              <a:schemeClr val="accent6">
                <a:lumMod val="20000"/>
                <a:lumOff val="80000"/>
              </a:schemeClr>
            </a:gs>
            <a:gs pos="91000">
              <a:schemeClr val="tx1">
                <a:lumMod val="95000"/>
                <a:lumOff val="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803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D20813-940A-494E-8194-B99723101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0136" y="590062"/>
            <a:ext cx="5141964" cy="2838938"/>
          </a:xfrm>
          <a:ln w="25400">
            <a:solidFill>
              <a:schemeClr val="tx2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Coding connection</a:t>
            </a:r>
            <a:br>
              <a:rPr lang="en-US" sz="5400" dirty="0">
                <a:solidFill>
                  <a:schemeClr val="bg1"/>
                </a:solidFill>
              </a:rPr>
            </a:b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D5888B-E857-7249-9E64-C735B7122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1826" y="4212368"/>
            <a:ext cx="5141949" cy="2122869"/>
          </a:xfrm>
          <a:ln w="19050">
            <a:solidFill>
              <a:schemeClr val="tx2"/>
            </a:solidFill>
          </a:ln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”Networking is not about just connecting people. It’s about connecting people with people, people with ideas, and people with opportunities!” </a:t>
            </a:r>
          </a:p>
          <a:p>
            <a:r>
              <a:rPr lang="en-US" sz="1600" dirty="0">
                <a:solidFill>
                  <a:schemeClr val="bg1"/>
                </a:solidFill>
              </a:rPr>
              <a:t>			      -Michele </a:t>
            </a:r>
            <a:r>
              <a:rPr lang="en-US" sz="1600" dirty="0" err="1">
                <a:solidFill>
                  <a:schemeClr val="bg1"/>
                </a:solidFill>
              </a:rPr>
              <a:t>Jennae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3F661D-9A4F-49B4-88FF-A393D9FEB3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30" r="40123" b="-1"/>
          <a:stretch/>
        </p:blipFill>
        <p:spPr>
          <a:xfrm>
            <a:off x="7480300" y="10"/>
            <a:ext cx="4711700" cy="6857990"/>
          </a:xfrm>
          <a:prstGeom prst="rect">
            <a:avLst/>
          </a:prstGeom>
        </p:spPr>
      </p:pic>
      <p:sp>
        <p:nvSpPr>
          <p:cNvPr id="1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7334" y="19317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16112" y="214158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1794" y="23854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5145" y="350520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273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5AE7-00B5-4D43-904B-B9F218C7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Get &amp; Post Routes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DABAA-C062-FD4B-8FC7-F201113A0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5341" t="5638" r="9974" b="3485"/>
          <a:stretch/>
        </p:blipFill>
        <p:spPr>
          <a:xfrm>
            <a:off x="1068805" y="1395663"/>
            <a:ext cx="10054389" cy="5065128"/>
          </a:xfrm>
          <a:ln w="25400">
            <a:solidFill>
              <a:schemeClr val="tx2"/>
            </a:solidFill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0D4CA949-24C5-E14D-93DB-A07A4C18F4F0}"/>
              </a:ext>
            </a:extLst>
          </p:cNvPr>
          <p:cNvSpPr/>
          <p:nvPr/>
        </p:nvSpPr>
        <p:spPr>
          <a:xfrm>
            <a:off x="2149642" y="1989221"/>
            <a:ext cx="1981200" cy="465221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74F6071-3639-5341-978C-C61344F9BE7A}"/>
              </a:ext>
            </a:extLst>
          </p:cNvPr>
          <p:cNvSpPr/>
          <p:nvPr/>
        </p:nvSpPr>
        <p:spPr>
          <a:xfrm>
            <a:off x="1884947" y="4644190"/>
            <a:ext cx="1981200" cy="352926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23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5AE7-00B5-4D43-904B-B9F218C7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 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3DFA82-E4B5-B34C-912E-FE44650A40D1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chemeClr val="tx2"/>
            </a:solidFill>
          </a:ln>
        </p:spPr>
        <p:txBody>
          <a:bodyPr/>
          <a:lstStyle/>
          <a:p>
            <a:r>
              <a:rPr lang="en-US" dirty="0"/>
              <a:t>Ability for students and recruiters to update their profile.</a:t>
            </a:r>
          </a:p>
          <a:p>
            <a:r>
              <a:rPr lang="en-US" dirty="0"/>
              <a:t>Conversion to Express Handlebars ( </a:t>
            </a:r>
            <a:r>
              <a:rPr lang="en-US" dirty="0">
                <a:solidFill>
                  <a:srgbClr val="FF0000"/>
                </a:solidFill>
              </a:rPr>
              <a:t>{{ }}</a:t>
            </a:r>
            <a:r>
              <a:rPr lang="en-US" dirty="0"/>
              <a:t> ).</a:t>
            </a:r>
          </a:p>
          <a:p>
            <a:r>
              <a:rPr lang="en-US" dirty="0"/>
              <a:t>Call button to initiate a call to a student/recent graduate.</a:t>
            </a:r>
          </a:p>
          <a:p>
            <a:r>
              <a:rPr lang="en-US" dirty="0"/>
              <a:t>Ability for student to upload their most up-to-date resume.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49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DABAA-C062-FD4B-8FC7-F201113A05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07" t="20106" r="37648" b="7798"/>
          <a:stretch/>
        </p:blipFill>
        <p:spPr>
          <a:xfrm>
            <a:off x="0" y="-1629816"/>
            <a:ext cx="12192000" cy="10890367"/>
          </a:xfrm>
          <a:prstGeom prst="rect">
            <a:avLst/>
          </a:prstGeom>
          <a:ln w="25400"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39382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2894 0.6896" pathEditMode="relative" ptsTypes="AA"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02894 0.6896 L -0.04546 0.3368" pathEditMode="relative" ptsTypes="AA">
                                      <p:cBhvr>
                                        <p:cTn id="11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00"/>
                            </p:stCondLst>
                            <p:childTnLst>
                              <p:par>
                                <p:cTn id="13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04546 0.3368 L -0.24922 -0.6896" pathEditMode="relative" ptsTypes="AA">
                                      <p:cBhvr>
                                        <p:cTn id="14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4922 -0.6896 L 0.24922 -0.6896" pathEditMode="relative" ptsTypes="AA">
                                      <p:cBhvr>
                                        <p:cTn id="17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00"/>
                            </p:stCondLst>
                            <p:childTnLst>
                              <p:par>
                                <p:cTn id="19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4922 -0.6896 L 0.24922 -0.6896" pathEditMode="relative" ptsTypes="AA">
                                      <p:cBhvr>
                                        <p:cTn id="20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0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4922 -0.6896 L 0.24922 0.373" pathEditMode="relative" ptsTypes="AA">
                                      <p:cBhvr>
                                        <p:cTn id="23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5000"/>
                            </p:stCondLst>
                            <p:childTnLst>
                              <p:par>
                                <p:cTn id="25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4922 0.373 L 0.24922 0.6896" pathEditMode="relative" ptsTypes="AA">
                                      <p:cBhvr>
                                        <p:cTn id="26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0000"/>
                            </p:stCondLst>
                            <p:childTnLst>
                              <p:par>
                                <p:cTn id="28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4922 0.6896 L -0.24922 0.6896" pathEditMode="relative" ptsTypes="AA">
                                      <p:cBhvr>
                                        <p:cTn id="29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00"/>
                            </p:stCondLst>
                            <p:childTnLst>
                              <p:par>
                                <p:cTn id="31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4922 0.6896 L -0.24922 0.6896" pathEditMode="relative" ptsTypes="AA">
                                      <p:cBhvr>
                                        <p:cTn id="32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10000"/>
                            </p:stCondLst>
                            <p:childTnLst>
                              <p:par>
                                <p:cTn id="34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4922 0.6896 L -0.24922 -0.6896" pathEditMode="relative" ptsTypes="AA">
                                      <p:cBhvr>
                                        <p:cTn id="35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45000"/>
                            </p:stCondLst>
                            <p:childTnLst>
                              <p:par>
                                <p:cTn id="37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4922 -0.6896 L 0 0" pathEditMode="relative" ptsTypes="AA">
                                      <p:cBhvr>
                                        <p:cTn id="38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40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80000"/>
                            </p:stCondLst>
                            <p:childTnLst>
                              <p:par>
                                <p:cTn id="4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43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5AE7-00B5-4D43-904B-B9F218C7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D3501-3FDC-7246-AA6B-593BAB482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Application URL/hyperlink</a:t>
            </a:r>
          </a:p>
        </p:txBody>
      </p:sp>
    </p:spTree>
    <p:extLst>
      <p:ext uri="{BB962C8B-B14F-4D97-AF65-F5344CB8AC3E}">
        <p14:creationId xmlns:p14="http://schemas.microsoft.com/office/powerpoint/2010/main" val="3489591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37A94-AB0D-8444-A356-69542864071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pPr algn="ctr"/>
            <a:r>
              <a:rPr lang="en-US" dirty="0"/>
              <a:t>Purpose/Motivation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CCA69-AA38-5841-A2E4-6A2EF5A37CC7}"/>
              </a:ext>
            </a:extLst>
          </p:cNvPr>
          <p:cNvSpPr>
            <a:spLocks noGrp="1"/>
          </p:cNvSpPr>
          <p:nvPr>
            <p:ph idx="1"/>
          </p:nvPr>
        </p:nvSpPr>
        <p:spPr>
          <a:ln w="25400"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To connect current students and recent graduates with a corporate recruiters currently hiring for positions that require the coding skills recently acquired from the bootcamp.</a:t>
            </a:r>
          </a:p>
        </p:txBody>
      </p:sp>
    </p:spTree>
    <p:extLst>
      <p:ext uri="{BB962C8B-B14F-4D97-AF65-F5344CB8AC3E}">
        <p14:creationId xmlns:p14="http://schemas.microsoft.com/office/powerpoint/2010/main" val="620147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37A94-AB0D-8444-A356-69542864071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pPr algn="ctr"/>
            <a:r>
              <a:rPr lang="en-US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CCA69-AA38-5841-A2E4-6A2EF5A37CC7}"/>
              </a:ext>
            </a:extLst>
          </p:cNvPr>
          <p:cNvSpPr>
            <a:spLocks noGrp="1"/>
          </p:cNvSpPr>
          <p:nvPr>
            <p:ph idx="1"/>
          </p:nvPr>
        </p:nvSpPr>
        <p:spPr>
          <a:ln w="254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Shawanda Ford</a:t>
            </a:r>
          </a:p>
          <a:p>
            <a:r>
              <a:rPr lang="en-US" dirty="0"/>
              <a:t>Allison Haver</a:t>
            </a:r>
          </a:p>
          <a:p>
            <a:r>
              <a:rPr lang="en-US" dirty="0"/>
              <a:t>Fabian Byrd</a:t>
            </a:r>
          </a:p>
        </p:txBody>
      </p:sp>
    </p:spTree>
    <p:extLst>
      <p:ext uri="{BB962C8B-B14F-4D97-AF65-F5344CB8AC3E}">
        <p14:creationId xmlns:p14="http://schemas.microsoft.com/office/powerpoint/2010/main" val="3212940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5AE7-00B5-4D43-904B-B9F218C74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7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Team 2 Project 2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01DABAA-C062-FD4B-8FC7-F201113A0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3984"/>
          <a:stretch/>
        </p:blipFill>
        <p:spPr>
          <a:xfrm>
            <a:off x="2125532" y="1292059"/>
            <a:ext cx="8280597" cy="5200816"/>
          </a:xfrm>
          <a:ln w="25400"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35509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5AE7-00B5-4D43-904B-B9F218C7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Polished Front End/UI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01DABAA-C062-FD4B-8FC7-F201113A0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3984"/>
          <a:stretch/>
        </p:blipFill>
        <p:spPr>
          <a:xfrm>
            <a:off x="842760" y="1690688"/>
            <a:ext cx="3514791" cy="2207544"/>
          </a:xfrm>
          <a:ln w="25400">
            <a:solidFill>
              <a:schemeClr val="tx2"/>
            </a:solidFill>
          </a:ln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A9E41A6D-67E5-E94A-8DB1-13ECC9F26D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5" t="13842" r="245"/>
          <a:stretch/>
        </p:blipFill>
        <p:spPr>
          <a:xfrm>
            <a:off x="4658080" y="1690688"/>
            <a:ext cx="3514791" cy="2207544"/>
          </a:xfrm>
          <a:prstGeom prst="rect">
            <a:avLst/>
          </a:prstGeom>
          <a:ln w="25400">
            <a:solidFill>
              <a:schemeClr val="tx2"/>
            </a:solidFill>
          </a:ln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DA9165B3-9FAC-CF4D-8926-D477CECC277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967" b="967"/>
          <a:stretch/>
        </p:blipFill>
        <p:spPr>
          <a:xfrm>
            <a:off x="8458002" y="1690688"/>
            <a:ext cx="3514791" cy="2207544"/>
          </a:xfrm>
          <a:prstGeom prst="rect">
            <a:avLst/>
          </a:prstGeom>
          <a:ln w="25400">
            <a:solidFill>
              <a:schemeClr val="tx2"/>
            </a:solidFill>
          </a:ln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F023CEE5-4D92-9444-94E6-1105ED653BE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5" t="13495" r="245"/>
          <a:stretch/>
        </p:blipFill>
        <p:spPr>
          <a:xfrm>
            <a:off x="8474045" y="4150443"/>
            <a:ext cx="3514788" cy="2207543"/>
          </a:xfrm>
          <a:prstGeom prst="rect">
            <a:avLst/>
          </a:prstGeom>
          <a:ln w="25400">
            <a:solidFill>
              <a:schemeClr val="tx2"/>
            </a:solidFill>
          </a:ln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A2CB89F0-2DE4-7248-BC85-286269D61EC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5" t="13495" r="245"/>
          <a:stretch/>
        </p:blipFill>
        <p:spPr>
          <a:xfrm>
            <a:off x="4658080" y="4182528"/>
            <a:ext cx="3514789" cy="2207544"/>
          </a:xfrm>
          <a:prstGeom prst="rect">
            <a:avLst/>
          </a:prstGeom>
          <a:ln w="25400">
            <a:solidFill>
              <a:schemeClr val="tx2"/>
            </a:solidFill>
          </a:ln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8ABDBA37-E0C8-DA44-8B34-61D6FFFF294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1816" b="11816"/>
          <a:stretch/>
        </p:blipFill>
        <p:spPr>
          <a:xfrm>
            <a:off x="842760" y="4214611"/>
            <a:ext cx="3514791" cy="2207544"/>
          </a:xfrm>
          <a:prstGeom prst="rect">
            <a:avLst/>
          </a:prstGeom>
          <a:ln w="25400">
            <a:solidFill>
              <a:schemeClr val="tx2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1527B7-95F4-0A47-A323-753AC94A9F6E}"/>
              </a:ext>
            </a:extLst>
          </p:cNvPr>
          <p:cNvSpPr txBox="1"/>
          <p:nvPr/>
        </p:nvSpPr>
        <p:spPr>
          <a:xfrm>
            <a:off x="2668486" y="3519409"/>
            <a:ext cx="167225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Landing Page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3CAF76-BDCA-954F-9087-19454FEAF9FA}"/>
              </a:ext>
            </a:extLst>
          </p:cNvPr>
          <p:cNvSpPr txBox="1"/>
          <p:nvPr/>
        </p:nvSpPr>
        <p:spPr>
          <a:xfrm>
            <a:off x="6275260" y="3519409"/>
            <a:ext cx="189026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Recruiters View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C9EC7F-7DD3-B247-97EA-7952EDD29F35}"/>
              </a:ext>
            </a:extLst>
          </p:cNvPr>
          <p:cNvSpPr txBox="1"/>
          <p:nvPr/>
        </p:nvSpPr>
        <p:spPr>
          <a:xfrm>
            <a:off x="10322392" y="3519409"/>
            <a:ext cx="164660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Student View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C2E86D-98FA-E746-BFAC-4147947372C8}"/>
              </a:ext>
            </a:extLst>
          </p:cNvPr>
          <p:cNvSpPr txBox="1"/>
          <p:nvPr/>
        </p:nvSpPr>
        <p:spPr>
          <a:xfrm>
            <a:off x="10691359" y="5991195"/>
            <a:ext cx="128753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Gigs View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410EEB-D798-FB45-9319-1859C209139F}"/>
              </a:ext>
            </a:extLst>
          </p:cNvPr>
          <p:cNvSpPr txBox="1"/>
          <p:nvPr/>
        </p:nvSpPr>
        <p:spPr>
          <a:xfrm>
            <a:off x="2703859" y="6035310"/>
            <a:ext cx="164660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Sign-up View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A1910F-4487-4345-82DA-EDC903AD383E}"/>
              </a:ext>
            </a:extLst>
          </p:cNvPr>
          <p:cNvSpPr txBox="1"/>
          <p:nvPr/>
        </p:nvSpPr>
        <p:spPr>
          <a:xfrm>
            <a:off x="5837251" y="6015257"/>
            <a:ext cx="232627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Initialize a Gig View</a:t>
            </a:r>
          </a:p>
        </p:txBody>
      </p:sp>
    </p:spTree>
    <p:extLst>
      <p:ext uri="{BB962C8B-B14F-4D97-AF65-F5344CB8AC3E}">
        <p14:creationId xmlns:p14="http://schemas.microsoft.com/office/powerpoint/2010/main" val="3251719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5AE7-00B5-4D43-904B-B9F218C7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MVC Folder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DABAA-C062-FD4B-8FC7-F201113A0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245" r="245"/>
          <a:stretch/>
        </p:blipFill>
        <p:spPr>
          <a:xfrm>
            <a:off x="2526531" y="2009104"/>
            <a:ext cx="7138938" cy="4483771"/>
          </a:xfrm>
          <a:ln w="25400"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443350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5AE7-00B5-4D43-904B-B9F218C7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Node and Express Web Servers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DABAA-C062-FD4B-8FC7-F201113A0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607" t="4923" r="10197" b="4200"/>
          <a:stretch/>
        </p:blipFill>
        <p:spPr>
          <a:xfrm>
            <a:off x="2751221" y="2033170"/>
            <a:ext cx="6689558" cy="4459705"/>
          </a:xfrm>
          <a:ln w="25400"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089664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5AE7-00B5-4D43-904B-B9F218C7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New Technology (CSS)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DABAA-C062-FD4B-8FC7-F201113A0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5508" t="7382" r="9384" b="4100"/>
          <a:stretch/>
        </p:blipFill>
        <p:spPr>
          <a:xfrm>
            <a:off x="6432884" y="1690688"/>
            <a:ext cx="5282448" cy="4802187"/>
          </a:xfrm>
          <a:ln w="25400">
            <a:solidFill>
              <a:schemeClr val="tx2"/>
            </a:solidFill>
          </a:ln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6745B76-02A3-EA4A-A260-55B55C0E81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05" t="3555" r="9868" b="4100"/>
          <a:stretch/>
        </p:blipFill>
        <p:spPr>
          <a:xfrm>
            <a:off x="838200" y="1690688"/>
            <a:ext cx="5063486" cy="4802187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017630D-99D1-074E-82B5-8AF9AD54D034}"/>
              </a:ext>
            </a:extLst>
          </p:cNvPr>
          <p:cNvSpPr/>
          <p:nvPr/>
        </p:nvSpPr>
        <p:spPr>
          <a:xfrm>
            <a:off x="9144000" y="3899276"/>
            <a:ext cx="2571332" cy="38501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5742426-9915-1943-8FB4-B79B4FAE666D}"/>
              </a:ext>
            </a:extLst>
          </p:cNvPr>
          <p:cNvSpPr/>
          <p:nvPr/>
        </p:nvSpPr>
        <p:spPr>
          <a:xfrm>
            <a:off x="1138989" y="3737811"/>
            <a:ext cx="4106779" cy="288757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55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5AE7-00B5-4D43-904B-B9F218C7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MySQL Database using </a:t>
            </a:r>
            <a:r>
              <a:rPr lang="en-US" dirty="0" err="1"/>
              <a:t>Sequelize</a:t>
            </a:r>
            <a:endParaRPr lang="en-US" dirty="0"/>
          </a:p>
        </p:txBody>
      </p:sp>
      <p:pic>
        <p:nvPicPr>
          <p:cNvPr id="7" name="Picture 6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B9186F3F-E9C0-7D48-8276-50500354E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5677" y="1690688"/>
            <a:ext cx="8040645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57369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518</Words>
  <Application>Microsoft Macintosh PowerPoint</Application>
  <PresentationFormat>Widescreen</PresentationFormat>
  <Paragraphs>76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Univers</vt:lpstr>
      <vt:lpstr>GradientVTI</vt:lpstr>
      <vt:lpstr>The Coding connection </vt:lpstr>
      <vt:lpstr>Purpose/Motivation</vt:lpstr>
      <vt:lpstr>Team Members</vt:lpstr>
      <vt:lpstr>Team 2 Project 2</vt:lpstr>
      <vt:lpstr>Polished Front End/UI</vt:lpstr>
      <vt:lpstr>MVC Folder Structure</vt:lpstr>
      <vt:lpstr>Node and Express Web Servers</vt:lpstr>
      <vt:lpstr>New Technology (CSS)</vt:lpstr>
      <vt:lpstr>MySQL Database using Sequelize</vt:lpstr>
      <vt:lpstr>Get &amp; Post Routes</vt:lpstr>
      <vt:lpstr>Future Features</vt:lpstr>
      <vt:lpstr>PowerPoint Presentation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Coding connection </dc:title>
  <dc:creator>Katrice Byrd</dc:creator>
  <cp:lastModifiedBy>Katrice Byrd</cp:lastModifiedBy>
  <cp:revision>34</cp:revision>
  <dcterms:created xsi:type="dcterms:W3CDTF">2020-10-30T13:20:42Z</dcterms:created>
  <dcterms:modified xsi:type="dcterms:W3CDTF">2020-10-31T00:13:24Z</dcterms:modified>
</cp:coreProperties>
</file>